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236136"/>
            <a:ext cx="10972800" cy="6317064"/>
          </a:xfrm>
        </p:spPr>
        <p:txBody>
          <a:bodyPr vert="horz" lIns="45720" tIns="0" rIns="45720" bIns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YOU HAVE CHOSEN ME</a:t>
            </a:r>
            <a:br>
              <a:rPr lang="en-US" dirty="0"/>
            </a:br>
            <a:r>
              <a:rPr lang="en-US" sz="3200" b="0" dirty="0" err="1"/>
              <a:t>Janry</a:t>
            </a:r>
            <a:r>
              <a:rPr lang="en-US" sz="3200" b="0" dirty="0"/>
              <a:t> Ballesteros &amp; Kimberly </a:t>
            </a:r>
            <a:r>
              <a:rPr lang="en-US" sz="3200" b="0" dirty="0" err="1"/>
              <a:t>Faelnar</a:t>
            </a:r>
            <a:endParaRPr lang="en-US" b="0" dirty="0"/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DEAAC-4D9D-4691-972C-38DDEDBADA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Verse I: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Mighty one, I thank You for Your goodness;</a:t>
            </a:r>
            <a:br>
              <a:rPr lang="en-US" dirty="0"/>
            </a:br>
            <a:r>
              <a:rPr lang="en-US" dirty="0"/>
              <a:t>Undying love that saved me from the darkness;</a:t>
            </a:r>
            <a:br>
              <a:rPr lang="en-US" dirty="0"/>
            </a:br>
            <a:r>
              <a:rPr lang="en-US" dirty="0"/>
              <a:t>You have chosen me, </a:t>
            </a:r>
            <a:br>
              <a:rPr lang="en-US" dirty="0"/>
            </a:br>
            <a:r>
              <a:rPr lang="en-US" dirty="0"/>
              <a:t>You have chosen me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69778"/>
      </p:ext>
    </p:extLst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0F829-B802-4C41-A483-9437351A09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Verse II: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With Your spirit, I will carry on;</a:t>
            </a:r>
            <a:br>
              <a:rPr lang="en-US" dirty="0"/>
            </a:br>
            <a:r>
              <a:rPr lang="en-US" dirty="0"/>
              <a:t>To spread Your love to each and everyone;</a:t>
            </a:r>
            <a:br>
              <a:rPr lang="en-US" dirty="0"/>
            </a:br>
            <a:r>
              <a:rPr lang="en-US" dirty="0"/>
              <a:t>You have chosen me, </a:t>
            </a:r>
            <a:br>
              <a:rPr lang="en-US" dirty="0"/>
            </a:br>
            <a:r>
              <a:rPr lang="en-US" dirty="0"/>
              <a:t>You have chosen me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441706"/>
      </p:ext>
    </p:extLst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F0A0C-DBEF-46B7-841F-153BF3B234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707" y="262392"/>
            <a:ext cx="10972800" cy="6443207"/>
          </a:xfrm>
        </p:spPr>
        <p:txBody>
          <a:bodyPr>
            <a:noAutofit/>
          </a:bodyPr>
          <a:lstStyle/>
          <a:p>
            <a:r>
              <a:rPr lang="en-US" sz="4000" dirty="0"/>
              <a:t>Chorus:</a:t>
            </a:r>
            <a:br>
              <a:rPr lang="en-US" sz="4000" dirty="0"/>
            </a:br>
            <a:r>
              <a:rPr lang="en-US" sz="4000" dirty="0"/>
              <a:t>    Heighten my heart’s desires    to serve You Lord;</a:t>
            </a:r>
            <a:br>
              <a:rPr lang="en-US" sz="4000" dirty="0"/>
            </a:br>
            <a:r>
              <a:rPr lang="en-US" sz="4000" dirty="0"/>
              <a:t>    To use me as a vessel of Your selfless love;</a:t>
            </a:r>
            <a:br>
              <a:rPr lang="en-US" sz="4000" dirty="0"/>
            </a:br>
            <a:r>
              <a:rPr lang="en-US" sz="4000" dirty="0"/>
              <a:t>    Awaken Your spirit in me,   fill me with Your grace;</a:t>
            </a:r>
            <a:br>
              <a:rPr lang="en-US" sz="4000" dirty="0"/>
            </a:br>
            <a:r>
              <a:rPr lang="en-US" sz="4000" dirty="0"/>
              <a:t>To bear a love like Yours;</a:t>
            </a:r>
            <a:br>
              <a:rPr lang="en-US" sz="4000" dirty="0"/>
            </a:br>
            <a:r>
              <a:rPr lang="en-US" sz="4000" dirty="0"/>
              <a:t>To bring people back to Your embrace</a:t>
            </a:r>
          </a:p>
        </p:txBody>
      </p:sp>
    </p:spTree>
    <p:extLst>
      <p:ext uri="{BB962C8B-B14F-4D97-AF65-F5344CB8AC3E}">
        <p14:creationId xmlns:p14="http://schemas.microsoft.com/office/powerpoint/2010/main" val="1577243854"/>
      </p:ext>
    </p:extLst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DEAAC-4D9D-4691-972C-38DDEDBADA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Verse I: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Mighty one, I thank You for Your goodness;</a:t>
            </a:r>
            <a:br>
              <a:rPr lang="en-US" dirty="0"/>
            </a:br>
            <a:r>
              <a:rPr lang="en-US" dirty="0"/>
              <a:t>Undying love that saved me from the darkness;</a:t>
            </a:r>
            <a:br>
              <a:rPr lang="en-US" dirty="0"/>
            </a:br>
            <a:r>
              <a:rPr lang="en-US" dirty="0"/>
              <a:t>You have chosen me, </a:t>
            </a:r>
            <a:br>
              <a:rPr lang="en-US" dirty="0"/>
            </a:br>
            <a:r>
              <a:rPr lang="en-US" dirty="0"/>
              <a:t>You have chosen me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203072"/>
      </p:ext>
    </p:extLst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0F829-B802-4C41-A483-9437351A09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Verse II: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With Your spirit, I will carry on;</a:t>
            </a:r>
            <a:br>
              <a:rPr lang="en-US" dirty="0"/>
            </a:br>
            <a:r>
              <a:rPr lang="en-US" dirty="0"/>
              <a:t>To spread Your love to each and everyone;</a:t>
            </a:r>
            <a:br>
              <a:rPr lang="en-US" dirty="0"/>
            </a:br>
            <a:r>
              <a:rPr lang="en-US" dirty="0"/>
              <a:t>You have chosen me, </a:t>
            </a:r>
            <a:br>
              <a:rPr lang="en-US" dirty="0"/>
            </a:br>
            <a:r>
              <a:rPr lang="en-US" dirty="0"/>
              <a:t>You have chosen me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18844"/>
      </p:ext>
    </p:extLst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F0A0C-DBEF-46B7-841F-153BF3B234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707" y="262392"/>
            <a:ext cx="10972800" cy="6443207"/>
          </a:xfrm>
        </p:spPr>
        <p:txBody>
          <a:bodyPr>
            <a:noAutofit/>
          </a:bodyPr>
          <a:lstStyle/>
          <a:p>
            <a:r>
              <a:rPr lang="en-US" sz="4000" dirty="0"/>
              <a:t>Chorus:</a:t>
            </a:r>
            <a:br>
              <a:rPr lang="en-US" sz="4000" dirty="0"/>
            </a:br>
            <a:r>
              <a:rPr lang="en-US" sz="4000" dirty="0"/>
              <a:t>    Heighten my heart’s desires    to serve You Lord;</a:t>
            </a:r>
            <a:br>
              <a:rPr lang="en-US" sz="4000" dirty="0"/>
            </a:br>
            <a:r>
              <a:rPr lang="en-US" sz="4000" dirty="0"/>
              <a:t>    To use me as a vessel of Your selfless love;</a:t>
            </a:r>
            <a:br>
              <a:rPr lang="en-US" sz="4000" dirty="0"/>
            </a:br>
            <a:r>
              <a:rPr lang="en-US" sz="4000" dirty="0"/>
              <a:t>    Awaken Your spirit in me,   fill me with Your grace;</a:t>
            </a:r>
            <a:br>
              <a:rPr lang="en-US" sz="4000" dirty="0"/>
            </a:br>
            <a:r>
              <a:rPr lang="en-US" sz="4000" dirty="0"/>
              <a:t>To bear a love like Yours;</a:t>
            </a:r>
            <a:br>
              <a:rPr lang="en-US" sz="4000" dirty="0"/>
            </a:br>
            <a:r>
              <a:rPr lang="en-US" sz="4000" dirty="0"/>
              <a:t>To bring people back to Your embrace(2x)</a:t>
            </a:r>
          </a:p>
        </p:txBody>
      </p:sp>
    </p:spTree>
    <p:extLst>
      <p:ext uri="{BB962C8B-B14F-4D97-AF65-F5344CB8AC3E}">
        <p14:creationId xmlns:p14="http://schemas.microsoft.com/office/powerpoint/2010/main" val="2279521487"/>
      </p:ext>
    </p:extLst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F0A0C-DBEF-46B7-841F-153BF3B234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707" y="262392"/>
            <a:ext cx="10972800" cy="6443207"/>
          </a:xfrm>
        </p:spPr>
        <p:txBody>
          <a:bodyPr>
            <a:noAutofit/>
          </a:bodyPr>
          <a:lstStyle/>
          <a:p>
            <a:r>
              <a:rPr lang="en-US" sz="4000" dirty="0"/>
              <a:t>Chorus(TRANSPOSED):</a:t>
            </a:r>
            <a:br>
              <a:rPr lang="en-US" sz="4000" dirty="0"/>
            </a:br>
            <a:r>
              <a:rPr lang="en-US" sz="4000" dirty="0"/>
              <a:t>    Heighten my heart’s desires    to serve You Lord;</a:t>
            </a:r>
            <a:br>
              <a:rPr lang="en-US" sz="4000" dirty="0"/>
            </a:br>
            <a:r>
              <a:rPr lang="en-US" sz="4000" dirty="0"/>
              <a:t>    To use me as a vessel of Your selfless love;</a:t>
            </a:r>
            <a:br>
              <a:rPr lang="en-US" sz="4000" dirty="0"/>
            </a:br>
            <a:r>
              <a:rPr lang="en-US" sz="4000" dirty="0"/>
              <a:t>    Awaken Your spirit in me,   fill me with Your grace;</a:t>
            </a:r>
            <a:br>
              <a:rPr lang="en-US" sz="4000" dirty="0"/>
            </a:br>
            <a:r>
              <a:rPr lang="en-US" sz="4000" dirty="0"/>
              <a:t>To bear a love like Yours;</a:t>
            </a:r>
            <a:br>
              <a:rPr lang="en-US" sz="4000" dirty="0"/>
            </a:br>
            <a:r>
              <a:rPr lang="en-US" sz="4000" dirty="0"/>
              <a:t>To bring people back to Your embrace(2x)</a:t>
            </a:r>
          </a:p>
        </p:txBody>
      </p:sp>
    </p:spTree>
    <p:extLst>
      <p:ext uri="{BB962C8B-B14F-4D97-AF65-F5344CB8AC3E}">
        <p14:creationId xmlns:p14="http://schemas.microsoft.com/office/powerpoint/2010/main" val="2074114822"/>
      </p:ext>
    </p:extLst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End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3200" dirty="0"/>
              <a:t>For song chords, visit</a:t>
            </a:r>
            <a:br>
              <a:rPr lang="en-US" sz="3200" dirty="0"/>
            </a:br>
            <a:r>
              <a:rPr lang="en-US" sz="3200" dirty="0"/>
              <a:t>www.chipstenoso.com</a:t>
            </a:r>
            <a:endParaRPr lang="en-US" dirty="0"/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Words>348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Verdana</vt:lpstr>
      <vt:lpstr>Wingdings</vt:lpstr>
      <vt:lpstr>Wingdings 2</vt:lpstr>
      <vt:lpstr>Wingdings 3</vt:lpstr>
      <vt:lpstr>Apex</vt:lpstr>
      <vt:lpstr>YOU HAVE CHOSEN ME Janry Ballesteros &amp; Kimberly Faelnar</vt:lpstr>
      <vt:lpstr>Verse I:  Mighty one, I thank You for Your goodness; Undying love that saved me from the darkness; You have chosen me,  You have chosen me </vt:lpstr>
      <vt:lpstr>Verse II:  With Your spirit, I will carry on; To spread Your love to each and everyone; You have chosen me,  You have chosen me </vt:lpstr>
      <vt:lpstr>Chorus:     Heighten my heart’s desires    to serve You Lord;     To use me as a vessel of Your selfless love;     Awaken Your spirit in me,   fill me with Your grace; To bear a love like Yours; To bring people back to Your embrace</vt:lpstr>
      <vt:lpstr>Verse I:  Mighty one, I thank You for Your goodness; Undying love that saved me from the darkness; You have chosen me,  You have chosen me </vt:lpstr>
      <vt:lpstr>Verse II:  With Your spirit, I will carry on; To spread Your love to each and everyone; You have chosen me,  You have chosen me </vt:lpstr>
      <vt:lpstr>Chorus:     Heighten my heart’s desires    to serve You Lord;     To use me as a vessel of Your selfless love;     Awaken Your spirit in me,   fill me with Your grace; To bear a love like Yours; To bring people back to Your embrace(2x)</vt:lpstr>
      <vt:lpstr>Chorus(TRANSPOSED):     Heighten my heart’s desires    to serve You Lord;     To use me as a vessel of Your selfless love;     Awaken Your spirit in me,   fill me with Your grace; To bear a love like Yours; To bring people back to Your embrace(2x)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35</cp:revision>
  <dcterms:created xsi:type="dcterms:W3CDTF">2013-08-06T21:21:49Z</dcterms:created>
  <dcterms:modified xsi:type="dcterms:W3CDTF">2023-09-23T23:17:21Z</dcterms:modified>
</cp:coreProperties>
</file>